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sldIdLst>
    <p:sldId id="272" r:id="rId2"/>
    <p:sldId id="315" r:id="rId3"/>
    <p:sldId id="300" r:id="rId4"/>
    <p:sldId id="310" r:id="rId5"/>
    <p:sldId id="311" r:id="rId6"/>
    <p:sldId id="313" r:id="rId7"/>
    <p:sldId id="314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24" r:id="rId16"/>
    <p:sldId id="325" r:id="rId17"/>
    <p:sldId id="326" r:id="rId18"/>
    <p:sldId id="328" r:id="rId19"/>
    <p:sldId id="327" r:id="rId20"/>
    <p:sldId id="329" r:id="rId21"/>
    <p:sldId id="330" r:id="rId22"/>
    <p:sldId id="331" r:id="rId23"/>
    <p:sldId id="333" r:id="rId24"/>
    <p:sldId id="335" r:id="rId25"/>
    <p:sldId id="334" r:id="rId26"/>
    <p:sldId id="336" r:id="rId27"/>
    <p:sldId id="32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0" y="60"/>
      </p:cViewPr>
      <p:guideLst>
        <p:guide pos="3840"/>
        <p:guide orient="horz" pos="216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371" y="532784"/>
            <a:ext cx="8046985" cy="3489653"/>
          </a:xfrm>
        </p:spPr>
        <p:txBody>
          <a:bodyPr/>
          <a:lstStyle/>
          <a:p>
            <a:pPr algn="l" fontAlgn="t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b="0" i="0" dirty="0">
                <a:solidFill>
                  <a:srgbClr val="333333"/>
                </a:solidFill>
                <a:effectLst/>
                <a:latin typeface="YS Text"/>
              </a:rPr>
            </a:br>
            <a:br>
              <a:rPr lang="ru-RU" dirty="0"/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5401" y="1244600"/>
            <a:ext cx="3112010" cy="5400041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Докладчик: Юзефович Жанна Юрьевна,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Проректор по молодежной политике и воспитательной деятельности,    </a:t>
            </a:r>
          </a:p>
          <a:p>
            <a:r>
              <a:rPr lang="ru-RU" sz="2200" dirty="0">
                <a:solidFill>
                  <a:schemeClr val="tx1"/>
                </a:solidFill>
              </a:rPr>
              <a:t> кандидат юридических наук, доцент, подполковник полиции в отставке.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431A9A-B0FE-9812-7D64-2847CA4F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99500" cy="7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9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C9924F2-309E-9D26-F5E1-3DB20F9D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1043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4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B2D6BC6-A35B-7788-337D-A037AC4A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46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0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F3DC366-9988-4893-161F-66819983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053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7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A03F323-BCAE-0038-1547-B5629B7F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400"/>
            <a:ext cx="97663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A1C3CA8-AF9A-BE0A-AB32-91FA5154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69900"/>
            <a:ext cx="102870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5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8FC79FA-BC3A-A426-BF5D-E161FD8B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1300"/>
            <a:ext cx="100711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1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8EFF0C9-D80B-0934-9E4D-EFD38C66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6100"/>
            <a:ext cx="1043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4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F697883-AAF5-0398-1E06-AC48C6C0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288"/>
            <a:ext cx="11239499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4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51A681C-05CB-683F-589F-5A49A8FF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2362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8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488C0EF-3DF6-D167-4337-DA844B5D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1976100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7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7C0C4-F762-DB31-8AED-D2BEE68F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ОПРЕДЕЛЕНИЯ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FF05309-0193-633C-26CF-FD23FA395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270000"/>
            <a:ext cx="9767888" cy="51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4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2D2C4BC-7756-3957-826F-2DC24453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8100"/>
            <a:ext cx="10196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2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BEDE977-F9A4-69F9-874C-82283AC5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6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05D18E7-945A-7DB3-F70B-2A0D0600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1108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2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F9266028-8C86-D7D8-036F-49EF6011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100"/>
            <a:ext cx="8509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5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DD8A037-F5BA-EE21-6BAD-05DF2746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36600"/>
            <a:ext cx="745807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52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AA46B50-9014-1269-D004-89FCEE87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76250"/>
            <a:ext cx="88773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1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DE644-88CC-7B7A-FF7E-981AC79AC370}"/>
              </a:ext>
            </a:extLst>
          </p:cNvPr>
          <p:cNvSpPr txBox="1"/>
          <p:nvPr/>
        </p:nvSpPr>
        <p:spPr>
          <a:xfrm>
            <a:off x="279400" y="203200"/>
            <a:ext cx="108331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FFFF00"/>
                </a:solidFill>
                <a:effectLst/>
                <a:latin typeface="-apple-system"/>
              </a:rPr>
              <a:t>Впервые Вадим Дорофеев снялся в кино в 2004 году. Это была небольшая роль в картине «Формула», зрители тогда не особо обратили внимание на симпатичного молодого актера, а вот режиссеры его заприметили. Через несколько лет он снялся в фильме «Арена», а потом настал его звездный час – Сергей Бодров пригласил его на главную роль в своем фильме.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-apple-system"/>
              </a:rPr>
              <a:t>Как-то он Вадим сказал жене, что отправляется на встречу, и не вернулся домой – уехал в Сирию. Оттуда он присылал родным сообщения, где с упоением рассказывал о своем предназначении и новой жизни. Как выяснилось, он подался к боевикам…В 2015 году супруга Дорофеева получила известие о его гибели. Тело родственникам не выдали, мужчина сложил голову в Сирии, там же и остался навсегда…</a:t>
            </a:r>
          </a:p>
          <a:p>
            <a:pPr algn="l"/>
            <a:r>
              <a:rPr lang="ru-RU" sz="2800" b="0" i="0" dirty="0">
                <a:solidFill>
                  <a:srgbClr val="FFFF00"/>
                </a:solidFill>
                <a:effectLst/>
                <a:latin typeface="-apple-system"/>
              </a:rPr>
              <a:t>Что послужило причиной столь кардинальных изменений в мировоззрении и дальнейшей судьбе актера, до сих пор доподлинно неизвестно.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A2EDC33-E819-29D3-31DA-1B564786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0"/>
            <a:ext cx="1080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7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8AD18-2270-402D-BB32-7DD4F1D1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ТЕРРОРИЗМ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340537C-D35E-826C-6618-CB8664ABF8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08838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7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221A57C-E877-07BE-9783-E42F38F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1168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8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9C6B93-F4BD-B330-A894-F5606BD8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92100"/>
            <a:ext cx="10083799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0D54FFE-79A9-DCC5-DC47-E6575A92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7800"/>
            <a:ext cx="9867900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5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34B629E-174F-04E0-667E-F5C39E46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1500"/>
            <a:ext cx="98171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E8FE376-2980-D430-1402-34CCBDD9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22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5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D0D3E34-556F-84C2-A166-B24D20FA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8600"/>
            <a:ext cx="96266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95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</TotalTime>
  <Words>203</Words>
  <Application>Microsoft Office PowerPoint</Application>
  <PresentationFormat>Широкоэкранный</PresentationFormat>
  <Paragraphs>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Century Gothic</vt:lpstr>
      <vt:lpstr>Wingdings 3</vt:lpstr>
      <vt:lpstr>YS Text</vt:lpstr>
      <vt:lpstr>Ион</vt:lpstr>
      <vt:lpstr>                 </vt:lpstr>
      <vt:lpstr>ОСНОВНЫЕ ОПРЕДЕЛЕНИЯ </vt:lpstr>
      <vt:lpstr>ТЕРРОРИЗМ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Брак по семейному праву Российской Федерации</dc:title>
  <dc:creator>User</dc:creator>
  <cp:lastModifiedBy>Сотрудник</cp:lastModifiedBy>
  <cp:revision>76</cp:revision>
  <dcterms:created xsi:type="dcterms:W3CDTF">2017-03-17T12:58:18Z</dcterms:created>
  <dcterms:modified xsi:type="dcterms:W3CDTF">2022-12-26T12:45:21Z</dcterms:modified>
</cp:coreProperties>
</file>